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7"/>
  </p:notesMasterIdLst>
  <p:sldIdLst>
    <p:sldId id="296" r:id="rId2"/>
    <p:sldId id="300" r:id="rId3"/>
    <p:sldId id="304" r:id="rId4"/>
    <p:sldId id="306" r:id="rId5"/>
    <p:sldId id="301" r:id="rId6"/>
    <p:sldId id="302" r:id="rId7"/>
    <p:sldId id="305" r:id="rId8"/>
    <p:sldId id="2147478399" r:id="rId9"/>
    <p:sldId id="2147478391" r:id="rId10"/>
    <p:sldId id="303" r:id="rId11"/>
    <p:sldId id="2147478400" r:id="rId12"/>
    <p:sldId id="2147478401" r:id="rId13"/>
    <p:sldId id="298" r:id="rId14"/>
    <p:sldId id="299" r:id="rId15"/>
    <p:sldId id="307" r:id="rId16"/>
  </p:sldIdLst>
  <p:sldSz cx="12192000" cy="6858000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Space Grotesk" pitchFamily="2" charset="0"/>
      <p:regular r:id="rId26"/>
      <p:bold r:id="rId27"/>
    </p:embeddedFont>
    <p:embeddedFont>
      <p:font typeface="Space Grotesk Medium" pitchFamily="2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/>
        </p14:section>
        <p14:section name="Light Mode" id="{FBAC04BA-B92C-FC47-972C-B1B4268589A5}">
          <p14:sldIdLst>
            <p14:sldId id="296"/>
            <p14:sldId id="300"/>
            <p14:sldId id="304"/>
            <p14:sldId id="306"/>
            <p14:sldId id="301"/>
            <p14:sldId id="302"/>
            <p14:sldId id="305"/>
            <p14:sldId id="2147478399"/>
            <p14:sldId id="2147478391"/>
            <p14:sldId id="303"/>
            <p14:sldId id="2147478400"/>
            <p14:sldId id="2147478401"/>
            <p14:sldId id="298"/>
            <p14:sldId id="299"/>
            <p14:sldId id="3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75F2"/>
    <a:srgbClr val="9213CA"/>
    <a:srgbClr val="EE64D2"/>
    <a:srgbClr val="5F01AC"/>
    <a:srgbClr val="D431BC"/>
    <a:srgbClr val="9F73F3"/>
    <a:srgbClr val="FFFFFF"/>
    <a:srgbClr val="241360"/>
    <a:srgbClr val="502BD3"/>
    <a:srgbClr val="8661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F13D9B-2205-4647-842E-81E56DC17172}" v="325" dt="2023-11-14T09:34:08.0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2" autoAdjust="0"/>
    <p:restoredTop sz="94744"/>
  </p:normalViewPr>
  <p:slideViewPr>
    <p:cSldViewPr snapToGrid="0">
      <p:cViewPr varScale="1">
        <p:scale>
          <a:sx n="76" d="100"/>
          <a:sy n="76" d="100"/>
        </p:scale>
        <p:origin x="7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187A498-E4DB-F048-9777-B9AC37A70B5A}" type="doc">
      <dgm:prSet loTypeId="urn:microsoft.com/office/officeart/2005/8/layout/process1" loCatId="list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F61D9334-B9A5-7A43-8DA4-94B78B58867D}">
      <dgm:prSet/>
      <dgm:spPr/>
      <dgm:t>
        <a:bodyPr/>
        <a:lstStyle/>
        <a:p>
          <a:r>
            <a:rPr lang="en-AE"/>
            <a:t>New project templates for Teams apps</a:t>
          </a:r>
        </a:p>
      </dgm:t>
    </dgm:pt>
    <dgm:pt modelId="{202820D1-5A87-D340-8A10-AF58C802A5D4}" type="parTrans" cxnId="{3DDF2423-A818-F542-8478-14FC7F3CDAEA}">
      <dgm:prSet/>
      <dgm:spPr/>
      <dgm:t>
        <a:bodyPr/>
        <a:lstStyle/>
        <a:p>
          <a:endParaRPr lang="en-US"/>
        </a:p>
      </dgm:t>
    </dgm:pt>
    <dgm:pt modelId="{0C829B8C-F725-7847-AEE1-D561745F6068}" type="sibTrans" cxnId="{3DDF2423-A818-F542-8478-14FC7F3CDAEA}">
      <dgm:prSet/>
      <dgm:spPr/>
      <dgm:t>
        <a:bodyPr/>
        <a:lstStyle/>
        <a:p>
          <a:endParaRPr lang="en-US"/>
        </a:p>
      </dgm:t>
    </dgm:pt>
    <dgm:pt modelId="{AC269F25-B781-254A-886E-3CD58CE638C9}">
      <dgm:prSet/>
      <dgm:spPr/>
      <dgm:t>
        <a:bodyPr/>
        <a:lstStyle/>
        <a:p>
          <a:r>
            <a:rPr lang="en-AE"/>
            <a:t>Dev Tunnels for Teams Toolkit</a:t>
          </a:r>
        </a:p>
      </dgm:t>
    </dgm:pt>
    <dgm:pt modelId="{A07C89C6-54C5-A143-A925-DEBFBA14EAEE}" type="parTrans" cxnId="{B3BF35DE-0C03-194E-9F87-83C82920506F}">
      <dgm:prSet/>
      <dgm:spPr/>
      <dgm:t>
        <a:bodyPr/>
        <a:lstStyle/>
        <a:p>
          <a:endParaRPr lang="en-US"/>
        </a:p>
      </dgm:t>
    </dgm:pt>
    <dgm:pt modelId="{DAE8C50C-1B46-9B40-933B-3ED23F2D09DA}" type="sibTrans" cxnId="{B3BF35DE-0C03-194E-9F87-83C82920506F}">
      <dgm:prSet/>
      <dgm:spPr/>
      <dgm:t>
        <a:bodyPr/>
        <a:lstStyle/>
        <a:p>
          <a:endParaRPr lang="en-US"/>
        </a:p>
      </dgm:t>
    </dgm:pt>
    <dgm:pt modelId="{99FAA3DA-4A02-594B-A9D1-206BB81F59CB}">
      <dgm:prSet/>
      <dgm:spPr/>
      <dgm:t>
        <a:bodyPr/>
        <a:lstStyle/>
        <a:p>
          <a:r>
            <a:rPr lang="en-AE"/>
            <a:t>Custom provisioning</a:t>
          </a:r>
        </a:p>
      </dgm:t>
    </dgm:pt>
    <dgm:pt modelId="{D63E33B4-5773-B347-A6F5-C39C348EA5BD}" type="parTrans" cxnId="{C34FFDF0-C67A-6C44-A6AA-0DFC860108F8}">
      <dgm:prSet/>
      <dgm:spPr/>
      <dgm:t>
        <a:bodyPr/>
        <a:lstStyle/>
        <a:p>
          <a:endParaRPr lang="en-US"/>
        </a:p>
      </dgm:t>
    </dgm:pt>
    <dgm:pt modelId="{24D856CB-2B60-9F4B-9A5A-D63C31370574}" type="sibTrans" cxnId="{C34FFDF0-C67A-6C44-A6AA-0DFC860108F8}">
      <dgm:prSet/>
      <dgm:spPr/>
      <dgm:t>
        <a:bodyPr/>
        <a:lstStyle/>
        <a:p>
          <a:endParaRPr lang="en-US"/>
        </a:p>
      </dgm:t>
    </dgm:pt>
    <dgm:pt modelId="{BC29B95B-66A9-6C4A-BC76-1DA8FF957750}" type="pres">
      <dgm:prSet presAssocID="{6187A498-E4DB-F048-9777-B9AC37A70B5A}" presName="Name0" presStyleCnt="0">
        <dgm:presLayoutVars>
          <dgm:dir/>
          <dgm:resizeHandles val="exact"/>
        </dgm:presLayoutVars>
      </dgm:prSet>
      <dgm:spPr/>
    </dgm:pt>
    <dgm:pt modelId="{44CD9BF0-164F-B943-A675-CC638DD4D41D}" type="pres">
      <dgm:prSet presAssocID="{F61D9334-B9A5-7A43-8DA4-94B78B58867D}" presName="node" presStyleLbl="node1" presStyleIdx="0" presStyleCnt="3">
        <dgm:presLayoutVars>
          <dgm:bulletEnabled val="1"/>
        </dgm:presLayoutVars>
      </dgm:prSet>
      <dgm:spPr/>
    </dgm:pt>
    <dgm:pt modelId="{6B3EC228-7988-C040-8439-2F8B8A79BEED}" type="pres">
      <dgm:prSet presAssocID="{0C829B8C-F725-7847-AEE1-D561745F6068}" presName="sibTrans" presStyleLbl="sibTrans2D1" presStyleIdx="0" presStyleCnt="2"/>
      <dgm:spPr/>
    </dgm:pt>
    <dgm:pt modelId="{DA73E9AF-9336-8F46-8259-2C653DFFE6FA}" type="pres">
      <dgm:prSet presAssocID="{0C829B8C-F725-7847-AEE1-D561745F6068}" presName="connectorText" presStyleLbl="sibTrans2D1" presStyleIdx="0" presStyleCnt="2"/>
      <dgm:spPr/>
    </dgm:pt>
    <dgm:pt modelId="{A0B43DA1-2991-1E43-9DED-7785AF64818B}" type="pres">
      <dgm:prSet presAssocID="{AC269F25-B781-254A-886E-3CD58CE638C9}" presName="node" presStyleLbl="node1" presStyleIdx="1" presStyleCnt="3">
        <dgm:presLayoutVars>
          <dgm:bulletEnabled val="1"/>
        </dgm:presLayoutVars>
      </dgm:prSet>
      <dgm:spPr/>
    </dgm:pt>
    <dgm:pt modelId="{0C96D4E6-097D-3D45-A6E1-182743EACDE4}" type="pres">
      <dgm:prSet presAssocID="{DAE8C50C-1B46-9B40-933B-3ED23F2D09DA}" presName="sibTrans" presStyleLbl="sibTrans2D1" presStyleIdx="1" presStyleCnt="2"/>
      <dgm:spPr/>
    </dgm:pt>
    <dgm:pt modelId="{3928AF56-1163-0349-AC52-58162E5C96A6}" type="pres">
      <dgm:prSet presAssocID="{DAE8C50C-1B46-9B40-933B-3ED23F2D09DA}" presName="connectorText" presStyleLbl="sibTrans2D1" presStyleIdx="1" presStyleCnt="2"/>
      <dgm:spPr/>
    </dgm:pt>
    <dgm:pt modelId="{D375F0DD-6521-7E49-869B-16A2BB8F7E58}" type="pres">
      <dgm:prSet presAssocID="{99FAA3DA-4A02-594B-A9D1-206BB81F59CB}" presName="node" presStyleLbl="node1" presStyleIdx="2" presStyleCnt="3">
        <dgm:presLayoutVars>
          <dgm:bulletEnabled val="1"/>
        </dgm:presLayoutVars>
      </dgm:prSet>
      <dgm:spPr/>
    </dgm:pt>
  </dgm:ptLst>
  <dgm:cxnLst>
    <dgm:cxn modelId="{60569D10-573F-7E4C-8A9A-B9F22EBA8F89}" type="presOf" srcId="{F61D9334-B9A5-7A43-8DA4-94B78B58867D}" destId="{44CD9BF0-164F-B943-A675-CC638DD4D41D}" srcOrd="0" destOrd="0" presId="urn:microsoft.com/office/officeart/2005/8/layout/process1"/>
    <dgm:cxn modelId="{3DDF2423-A818-F542-8478-14FC7F3CDAEA}" srcId="{6187A498-E4DB-F048-9777-B9AC37A70B5A}" destId="{F61D9334-B9A5-7A43-8DA4-94B78B58867D}" srcOrd="0" destOrd="0" parTransId="{202820D1-5A87-D340-8A10-AF58C802A5D4}" sibTransId="{0C829B8C-F725-7847-AEE1-D561745F6068}"/>
    <dgm:cxn modelId="{015D2D82-76FF-614B-9AA2-916856C278E4}" type="presOf" srcId="{99FAA3DA-4A02-594B-A9D1-206BB81F59CB}" destId="{D375F0DD-6521-7E49-869B-16A2BB8F7E58}" srcOrd="0" destOrd="0" presId="urn:microsoft.com/office/officeart/2005/8/layout/process1"/>
    <dgm:cxn modelId="{002EC5A4-6FDB-9043-9C4C-B388C5C8CF27}" type="presOf" srcId="{6187A498-E4DB-F048-9777-B9AC37A70B5A}" destId="{BC29B95B-66A9-6C4A-BC76-1DA8FF957750}" srcOrd="0" destOrd="0" presId="urn:microsoft.com/office/officeart/2005/8/layout/process1"/>
    <dgm:cxn modelId="{92A1C7C2-98F9-134E-9646-EF97E6F30DC9}" type="presOf" srcId="{0C829B8C-F725-7847-AEE1-D561745F6068}" destId="{DA73E9AF-9336-8F46-8259-2C653DFFE6FA}" srcOrd="1" destOrd="0" presId="urn:microsoft.com/office/officeart/2005/8/layout/process1"/>
    <dgm:cxn modelId="{591544D5-C393-6F44-91B2-13B1BDCF7D46}" type="presOf" srcId="{DAE8C50C-1B46-9B40-933B-3ED23F2D09DA}" destId="{0C96D4E6-097D-3D45-A6E1-182743EACDE4}" srcOrd="0" destOrd="0" presId="urn:microsoft.com/office/officeart/2005/8/layout/process1"/>
    <dgm:cxn modelId="{B3BF35DE-0C03-194E-9F87-83C82920506F}" srcId="{6187A498-E4DB-F048-9777-B9AC37A70B5A}" destId="{AC269F25-B781-254A-886E-3CD58CE638C9}" srcOrd="1" destOrd="0" parTransId="{A07C89C6-54C5-A143-A925-DEBFBA14EAEE}" sibTransId="{DAE8C50C-1B46-9B40-933B-3ED23F2D09DA}"/>
    <dgm:cxn modelId="{61E906E1-9FF8-E149-BDB5-447C2B5FADD5}" type="presOf" srcId="{0C829B8C-F725-7847-AEE1-D561745F6068}" destId="{6B3EC228-7988-C040-8439-2F8B8A79BEED}" srcOrd="0" destOrd="0" presId="urn:microsoft.com/office/officeart/2005/8/layout/process1"/>
    <dgm:cxn modelId="{E661FFE9-64E1-0B41-BFA5-A37FD1B8EA9F}" type="presOf" srcId="{AC269F25-B781-254A-886E-3CD58CE638C9}" destId="{A0B43DA1-2991-1E43-9DED-7785AF64818B}" srcOrd="0" destOrd="0" presId="urn:microsoft.com/office/officeart/2005/8/layout/process1"/>
    <dgm:cxn modelId="{C34FFDF0-C67A-6C44-A6AA-0DFC860108F8}" srcId="{6187A498-E4DB-F048-9777-B9AC37A70B5A}" destId="{99FAA3DA-4A02-594B-A9D1-206BB81F59CB}" srcOrd="2" destOrd="0" parTransId="{D63E33B4-5773-B347-A6F5-C39C348EA5BD}" sibTransId="{24D856CB-2B60-9F4B-9A5A-D63C31370574}"/>
    <dgm:cxn modelId="{D0A294FB-F749-484A-B569-9F83C7DF9C18}" type="presOf" srcId="{DAE8C50C-1B46-9B40-933B-3ED23F2D09DA}" destId="{3928AF56-1163-0349-AC52-58162E5C96A6}" srcOrd="1" destOrd="0" presId="urn:microsoft.com/office/officeart/2005/8/layout/process1"/>
    <dgm:cxn modelId="{4DE4116F-6322-CC41-8A14-201A3257B355}" type="presParOf" srcId="{BC29B95B-66A9-6C4A-BC76-1DA8FF957750}" destId="{44CD9BF0-164F-B943-A675-CC638DD4D41D}" srcOrd="0" destOrd="0" presId="urn:microsoft.com/office/officeart/2005/8/layout/process1"/>
    <dgm:cxn modelId="{976F5BEA-9092-734F-97F1-3FA10009A8FB}" type="presParOf" srcId="{BC29B95B-66A9-6C4A-BC76-1DA8FF957750}" destId="{6B3EC228-7988-C040-8439-2F8B8A79BEED}" srcOrd="1" destOrd="0" presId="urn:microsoft.com/office/officeart/2005/8/layout/process1"/>
    <dgm:cxn modelId="{4C2B3AA4-858D-D546-A9AB-C47AE4999037}" type="presParOf" srcId="{6B3EC228-7988-C040-8439-2F8B8A79BEED}" destId="{DA73E9AF-9336-8F46-8259-2C653DFFE6FA}" srcOrd="0" destOrd="0" presId="urn:microsoft.com/office/officeart/2005/8/layout/process1"/>
    <dgm:cxn modelId="{CF19F407-EC54-084A-A832-6E4F4B16AD8A}" type="presParOf" srcId="{BC29B95B-66A9-6C4A-BC76-1DA8FF957750}" destId="{A0B43DA1-2991-1E43-9DED-7785AF64818B}" srcOrd="2" destOrd="0" presId="urn:microsoft.com/office/officeart/2005/8/layout/process1"/>
    <dgm:cxn modelId="{BA72CB55-E259-6647-A09C-25A66CDB4A7D}" type="presParOf" srcId="{BC29B95B-66A9-6C4A-BC76-1DA8FF957750}" destId="{0C96D4E6-097D-3D45-A6E1-182743EACDE4}" srcOrd="3" destOrd="0" presId="urn:microsoft.com/office/officeart/2005/8/layout/process1"/>
    <dgm:cxn modelId="{A7DBEA01-5106-7642-8A99-BBC78117B585}" type="presParOf" srcId="{0C96D4E6-097D-3D45-A6E1-182743EACDE4}" destId="{3928AF56-1163-0349-AC52-58162E5C96A6}" srcOrd="0" destOrd="0" presId="urn:microsoft.com/office/officeart/2005/8/layout/process1"/>
    <dgm:cxn modelId="{0A7B8320-5EF5-6C43-938E-97D01488DCAC}" type="presParOf" srcId="{BC29B95B-66A9-6C4A-BC76-1DA8FF957750}" destId="{D375F0DD-6521-7E49-869B-16A2BB8F7E5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BC130C2-3759-5E4D-B209-01AC827A24EC}" type="doc">
      <dgm:prSet loTypeId="urn:microsoft.com/office/officeart/2005/8/layout/hList6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A1D88B1-CC43-5048-8781-DA444B4638BA}">
      <dgm:prSet/>
      <dgm:spPr>
        <a:solidFill>
          <a:srgbClr val="9213CA"/>
        </a:solidFill>
      </dgm:spPr>
      <dgm:t>
        <a:bodyPr/>
        <a:lstStyle/>
        <a:p>
          <a:r>
            <a: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Application​</a:t>
          </a:r>
          <a:endParaRPr lang="en-AE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B0D707F6-F1CA-CC43-BEE5-F3CBDFA5D7CB}" type="parTrans" cxnId="{AFF75322-8495-1240-A227-10FB2CB3BFBD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075A657-7D4D-C945-B2DA-5B2F35564C73}" type="sibTrans" cxnId="{AFF75322-8495-1240-A227-10FB2CB3BFBD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E08EF9A-E4E7-DD4B-9B0B-88EE70BA69BE}">
      <dgm:prSet/>
      <dgm:spPr>
        <a:solidFill>
          <a:srgbClr val="5F01AC"/>
        </a:solidFill>
      </dgm:spPr>
      <dgm:t>
        <a:bodyPr/>
        <a:lstStyle/>
        <a:p>
          <a:r>
            <a: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Turn State​</a:t>
          </a:r>
          <a:endParaRPr lang="en-AE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062F621B-2AB6-5344-8C18-6B8391020B5C}" type="parTrans" cxnId="{3449A90B-C4D5-7244-AD3B-A4AE643D70E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89D5BE24-879A-2F40-B701-D8F41AAE4757}" type="sibTrans" cxnId="{3449A90B-C4D5-7244-AD3B-A4AE643D70E1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42AD5005-2293-0A48-8776-10779458B8EA}">
      <dgm:prSet/>
      <dgm:spPr>
        <a:solidFill>
          <a:srgbClr val="9F73F3"/>
        </a:solidFill>
      </dgm:spPr>
      <dgm:t>
        <a:bodyPr/>
        <a:lstStyle/>
        <a:p>
          <a:pPr>
            <a:buNone/>
          </a:pPr>
          <a:r>
            <a: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AI Module​</a:t>
          </a:r>
          <a:endParaRPr lang="en-AE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7C33391C-63F7-DD43-9130-9F7CE68C178D}" type="parTrans" cxnId="{71FC0A9C-9352-324B-8434-D5C28BE9EFE4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F3999867-E346-3D48-A146-2644399323A7}" type="sibTrans" cxnId="{71FC0A9C-9352-324B-8434-D5C28BE9EFE4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AAD769F8-67D9-3F46-9CA4-C1E4679A358B}">
      <dgm:prSet custT="1"/>
      <dgm:spPr>
        <a:solidFill>
          <a:srgbClr val="9213CA"/>
        </a:solidFill>
      </dgm:spPr>
      <dgm:t>
        <a:bodyPr/>
        <a:lstStyle/>
        <a:p>
          <a:pPr algn="l">
            <a:buNone/>
          </a:pPr>
          <a:r>
            <a:rPr lang="en-US" sz="14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Replaces the Activity Handler class in a Bot Framework bot</a:t>
          </a:r>
          <a:endParaRPr lang="en-AE" sz="14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90DA42DD-CA93-7B44-83D1-809431249015}" type="parTrans" cxnId="{582976AF-702B-DD43-89E5-89BB7A487116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1A5BCC6-2416-514C-95E8-706C4ECEB3D3}" type="sibTrans" cxnId="{582976AF-702B-DD43-89E5-89BB7A487116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30E82F6E-4D56-DC40-88F2-416E34B3467A}">
      <dgm:prSet custT="1"/>
      <dgm:spPr>
        <a:solidFill>
          <a:srgbClr val="5F01AC"/>
        </a:solidFill>
      </dgm:spPr>
      <dgm:t>
        <a:bodyPr/>
        <a:lstStyle/>
        <a:p>
          <a:pPr>
            <a:buNone/>
          </a:pPr>
          <a:r>
            <a:rPr lang="en-US" sz="14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Stores temp and conversation user state </a:t>
          </a:r>
          <a:endParaRPr lang="en-AE" sz="14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58405A9C-79DA-9B4A-B1CE-3C85E4624586}" type="parTrans" cxnId="{FE3DFED3-08E8-2F4D-B003-4ED9FD823F89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D6517FF-F4F3-BB43-8AF5-7E79F4B5FFC2}" type="sibTrans" cxnId="{FE3DFED3-08E8-2F4D-B003-4ED9FD823F89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EB917FF2-C168-C941-AAD3-B51FDF3700C1}">
      <dgm:prSet custT="1"/>
      <dgm:spPr>
        <a:solidFill>
          <a:srgbClr val="9F73F3"/>
        </a:solidFill>
      </dgm:spPr>
      <dgm:t>
        <a:bodyPr/>
        <a:lstStyle/>
        <a:p>
          <a:pPr>
            <a:buNone/>
          </a:pPr>
          <a:r>
            <a:rPr lang="en-US" sz="14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Encapsulates all the components and methods related to AI</a:t>
          </a:r>
          <a:endParaRPr lang="en-AE" sz="14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B98C6C2F-54B8-744D-8980-83BEA60B1DB5}" type="parTrans" cxnId="{4CD8388E-6E4B-2348-811B-BE33F7ED14F4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6ACCD591-D871-CA4E-AA9E-2DE4C1D2609E}" type="sibTrans" cxnId="{4CD8388E-6E4B-2348-811B-BE33F7ED14F4}">
      <dgm:prSet/>
      <dgm:spPr/>
      <dgm:t>
        <a:bodyPr/>
        <a:lstStyle/>
        <a:p>
          <a:endParaRPr lang="en-US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gm:t>
    </dgm:pt>
    <dgm:pt modelId="{DACD92B5-03D3-9341-A1A3-9B9AC880677F}">
      <dgm:prSet custT="1"/>
      <dgm:spPr>
        <a:solidFill>
          <a:srgbClr val="9F73F3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AE" sz="14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Components</a:t>
          </a:r>
        </a:p>
      </dgm:t>
    </dgm:pt>
    <dgm:pt modelId="{3D22F579-CF10-5944-A130-DC8B13CE0C0D}" type="parTrans" cxnId="{9CFFC394-1822-7749-A7CB-3C929023687D}">
      <dgm:prSet/>
      <dgm:spPr/>
      <dgm:t>
        <a:bodyPr/>
        <a:lstStyle/>
        <a:p>
          <a:endParaRPr lang="en-US"/>
        </a:p>
      </dgm:t>
    </dgm:pt>
    <dgm:pt modelId="{F7F843E8-F10E-4F44-863B-884C053C0217}" type="sibTrans" cxnId="{9CFFC394-1822-7749-A7CB-3C929023687D}">
      <dgm:prSet/>
      <dgm:spPr/>
      <dgm:t>
        <a:bodyPr/>
        <a:lstStyle/>
        <a:p>
          <a:endParaRPr lang="en-US"/>
        </a:p>
      </dgm:t>
    </dgm:pt>
    <dgm:pt modelId="{B262A284-0FA1-8F43-99EF-EB225C1D4262}">
      <dgm:prSet custT="1"/>
      <dgm:spPr>
        <a:solidFill>
          <a:srgbClr val="9F73F3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AE" sz="14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Prompts</a:t>
          </a:r>
        </a:p>
      </dgm:t>
    </dgm:pt>
    <dgm:pt modelId="{23C712DF-A4F0-ED49-A01D-DB64AAEAF8CC}" type="parTrans" cxnId="{331393DD-FCE1-3A4C-9001-30791A8A99C3}">
      <dgm:prSet/>
      <dgm:spPr/>
      <dgm:t>
        <a:bodyPr/>
        <a:lstStyle/>
        <a:p>
          <a:endParaRPr lang="en-US"/>
        </a:p>
      </dgm:t>
    </dgm:pt>
    <dgm:pt modelId="{259AC7E9-A202-3845-A663-E3F64A801730}" type="sibTrans" cxnId="{331393DD-FCE1-3A4C-9001-30791A8A99C3}">
      <dgm:prSet/>
      <dgm:spPr/>
      <dgm:t>
        <a:bodyPr/>
        <a:lstStyle/>
        <a:p>
          <a:endParaRPr lang="en-US"/>
        </a:p>
      </dgm:t>
    </dgm:pt>
    <dgm:pt modelId="{CE066622-D0FD-B746-A09C-94F403BA684A}">
      <dgm:prSet custT="1"/>
      <dgm:spPr>
        <a:solidFill>
          <a:srgbClr val="9F73F3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AE" sz="14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Actions</a:t>
          </a:r>
        </a:p>
      </dgm:t>
    </dgm:pt>
    <dgm:pt modelId="{B51B1FB5-D019-5841-B8DB-809751A96CC8}" type="parTrans" cxnId="{2972A8F0-17F0-8244-A612-017AB49747FF}">
      <dgm:prSet/>
      <dgm:spPr/>
      <dgm:t>
        <a:bodyPr/>
        <a:lstStyle/>
        <a:p>
          <a:endParaRPr lang="en-US"/>
        </a:p>
      </dgm:t>
    </dgm:pt>
    <dgm:pt modelId="{CBDD5A3C-06A2-A64B-8332-FB8D3BC95284}" type="sibTrans" cxnId="{2972A8F0-17F0-8244-A612-017AB49747FF}">
      <dgm:prSet/>
      <dgm:spPr/>
      <dgm:t>
        <a:bodyPr/>
        <a:lstStyle/>
        <a:p>
          <a:endParaRPr lang="en-US"/>
        </a:p>
      </dgm:t>
    </dgm:pt>
    <dgm:pt modelId="{85E3DF2A-1E84-244C-A124-2F02875C6135}">
      <dgm:prSet custT="1"/>
      <dgm:spPr>
        <a:solidFill>
          <a:srgbClr val="9F73F3"/>
        </a:solidFill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AE" sz="14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Chains</a:t>
          </a:r>
        </a:p>
      </dgm:t>
    </dgm:pt>
    <dgm:pt modelId="{93E1B3FB-9C4D-914A-88B8-5A03D346152B}" type="parTrans" cxnId="{1E160A8A-7BCB-6142-9CCB-C3FB95B0CE39}">
      <dgm:prSet/>
      <dgm:spPr/>
      <dgm:t>
        <a:bodyPr/>
        <a:lstStyle/>
        <a:p>
          <a:endParaRPr lang="en-US"/>
        </a:p>
      </dgm:t>
    </dgm:pt>
    <dgm:pt modelId="{A68A2026-B284-B849-84D2-1DF2CD93B3A3}" type="sibTrans" cxnId="{1E160A8A-7BCB-6142-9CCB-C3FB95B0CE39}">
      <dgm:prSet/>
      <dgm:spPr/>
      <dgm:t>
        <a:bodyPr/>
        <a:lstStyle/>
        <a:p>
          <a:endParaRPr lang="en-US"/>
        </a:p>
      </dgm:t>
    </dgm:pt>
    <dgm:pt modelId="{AC6DF891-5B96-C242-8111-B34E64895809}" type="pres">
      <dgm:prSet presAssocID="{DBC130C2-3759-5E4D-B209-01AC827A24EC}" presName="Name0" presStyleCnt="0">
        <dgm:presLayoutVars>
          <dgm:dir/>
          <dgm:resizeHandles val="exact"/>
        </dgm:presLayoutVars>
      </dgm:prSet>
      <dgm:spPr/>
    </dgm:pt>
    <dgm:pt modelId="{D4AE5E62-F52F-F64A-9168-D17DCBDE2BBF}" type="pres">
      <dgm:prSet presAssocID="{7A1D88B1-CC43-5048-8781-DA444B4638BA}" presName="node" presStyleLbl="node1" presStyleIdx="0" presStyleCnt="3">
        <dgm:presLayoutVars>
          <dgm:bulletEnabled val="1"/>
        </dgm:presLayoutVars>
      </dgm:prSet>
      <dgm:spPr/>
    </dgm:pt>
    <dgm:pt modelId="{F30C8429-E46D-9849-8A0F-F8F1F81CBF12}" type="pres">
      <dgm:prSet presAssocID="{8075A657-7D4D-C945-B2DA-5B2F35564C73}" presName="sibTrans" presStyleCnt="0"/>
      <dgm:spPr/>
    </dgm:pt>
    <dgm:pt modelId="{A3F9F111-5DEF-A547-A785-B4FFD9924ACD}" type="pres">
      <dgm:prSet presAssocID="{4E08EF9A-E4E7-DD4B-9B0B-88EE70BA69BE}" presName="node" presStyleLbl="node1" presStyleIdx="1" presStyleCnt="3">
        <dgm:presLayoutVars>
          <dgm:bulletEnabled val="1"/>
        </dgm:presLayoutVars>
      </dgm:prSet>
      <dgm:spPr/>
    </dgm:pt>
    <dgm:pt modelId="{4A093BD5-A325-BD47-AF4A-E84DF16FA703}" type="pres">
      <dgm:prSet presAssocID="{89D5BE24-879A-2F40-B701-D8F41AAE4757}" presName="sibTrans" presStyleCnt="0"/>
      <dgm:spPr/>
    </dgm:pt>
    <dgm:pt modelId="{DBC4F031-D070-9B49-850C-E6BF9A3D128E}" type="pres">
      <dgm:prSet presAssocID="{42AD5005-2293-0A48-8776-10779458B8EA}" presName="node" presStyleLbl="node1" presStyleIdx="2" presStyleCnt="3">
        <dgm:presLayoutVars>
          <dgm:bulletEnabled val="1"/>
        </dgm:presLayoutVars>
      </dgm:prSet>
      <dgm:spPr/>
    </dgm:pt>
  </dgm:ptLst>
  <dgm:cxnLst>
    <dgm:cxn modelId="{3449A90B-C4D5-7244-AD3B-A4AE643D70E1}" srcId="{DBC130C2-3759-5E4D-B209-01AC827A24EC}" destId="{4E08EF9A-E4E7-DD4B-9B0B-88EE70BA69BE}" srcOrd="1" destOrd="0" parTransId="{062F621B-2AB6-5344-8C18-6B8391020B5C}" sibTransId="{89D5BE24-879A-2F40-B701-D8F41AAE4757}"/>
    <dgm:cxn modelId="{AFF75322-8495-1240-A227-10FB2CB3BFBD}" srcId="{DBC130C2-3759-5E4D-B209-01AC827A24EC}" destId="{7A1D88B1-CC43-5048-8781-DA444B4638BA}" srcOrd="0" destOrd="0" parTransId="{B0D707F6-F1CA-CC43-BEE5-F3CBDFA5D7CB}" sibTransId="{8075A657-7D4D-C945-B2DA-5B2F35564C73}"/>
    <dgm:cxn modelId="{F370563A-E001-954F-8410-C4A3BEF0E847}" type="presOf" srcId="{4E08EF9A-E4E7-DD4B-9B0B-88EE70BA69BE}" destId="{A3F9F111-5DEF-A547-A785-B4FFD9924ACD}" srcOrd="0" destOrd="0" presId="urn:microsoft.com/office/officeart/2005/8/layout/hList6"/>
    <dgm:cxn modelId="{D8567143-B138-EA42-8E78-BCCCAD7201A3}" type="presOf" srcId="{42AD5005-2293-0A48-8776-10779458B8EA}" destId="{DBC4F031-D070-9B49-850C-E6BF9A3D128E}" srcOrd="0" destOrd="0" presId="urn:microsoft.com/office/officeart/2005/8/layout/hList6"/>
    <dgm:cxn modelId="{17C7F067-39B8-CA40-806E-FD988EC17AB7}" type="presOf" srcId="{AAD769F8-67D9-3F46-9CA4-C1E4679A358B}" destId="{D4AE5E62-F52F-F64A-9168-D17DCBDE2BBF}" srcOrd="0" destOrd="1" presId="urn:microsoft.com/office/officeart/2005/8/layout/hList6"/>
    <dgm:cxn modelId="{ACBCE36A-BA0F-3844-B2A2-4AB35CEDB7D7}" type="presOf" srcId="{30E82F6E-4D56-DC40-88F2-416E34B3467A}" destId="{A3F9F111-5DEF-A547-A785-B4FFD9924ACD}" srcOrd="0" destOrd="1" presId="urn:microsoft.com/office/officeart/2005/8/layout/hList6"/>
    <dgm:cxn modelId="{1E160A8A-7BCB-6142-9CCB-C3FB95B0CE39}" srcId="{EB917FF2-C168-C941-AAD3-B51FDF3700C1}" destId="{85E3DF2A-1E84-244C-A124-2F02875C6135}" srcOrd="3" destOrd="0" parTransId="{93E1B3FB-9C4D-914A-88B8-5A03D346152B}" sibTransId="{A68A2026-B284-B849-84D2-1DF2CD93B3A3}"/>
    <dgm:cxn modelId="{4CD8388E-6E4B-2348-811B-BE33F7ED14F4}" srcId="{42AD5005-2293-0A48-8776-10779458B8EA}" destId="{EB917FF2-C168-C941-AAD3-B51FDF3700C1}" srcOrd="0" destOrd="0" parTransId="{B98C6C2F-54B8-744D-8980-83BEA60B1DB5}" sibTransId="{6ACCD591-D871-CA4E-AA9E-2DE4C1D2609E}"/>
    <dgm:cxn modelId="{9CFFC394-1822-7749-A7CB-3C929023687D}" srcId="{EB917FF2-C168-C941-AAD3-B51FDF3700C1}" destId="{DACD92B5-03D3-9341-A1A3-9B9AC880677F}" srcOrd="0" destOrd="0" parTransId="{3D22F579-CF10-5944-A130-DC8B13CE0C0D}" sibTransId="{F7F843E8-F10E-4F44-863B-884C053C0217}"/>
    <dgm:cxn modelId="{71FC0A9C-9352-324B-8434-D5C28BE9EFE4}" srcId="{DBC130C2-3759-5E4D-B209-01AC827A24EC}" destId="{42AD5005-2293-0A48-8776-10779458B8EA}" srcOrd="2" destOrd="0" parTransId="{7C33391C-63F7-DD43-9130-9F7CE68C178D}" sibTransId="{F3999867-E346-3D48-A146-2644399323A7}"/>
    <dgm:cxn modelId="{478BA69E-F50E-104B-87EE-30F2CAA87AF7}" type="presOf" srcId="{DBC130C2-3759-5E4D-B209-01AC827A24EC}" destId="{AC6DF891-5B96-C242-8111-B34E64895809}" srcOrd="0" destOrd="0" presId="urn:microsoft.com/office/officeart/2005/8/layout/hList6"/>
    <dgm:cxn modelId="{0F9EBBA2-0C69-4843-AE4E-0B152A923036}" type="presOf" srcId="{CE066622-D0FD-B746-A09C-94F403BA684A}" destId="{DBC4F031-D070-9B49-850C-E6BF9A3D128E}" srcOrd="0" destOrd="4" presId="urn:microsoft.com/office/officeart/2005/8/layout/hList6"/>
    <dgm:cxn modelId="{582976AF-702B-DD43-89E5-89BB7A487116}" srcId="{7A1D88B1-CC43-5048-8781-DA444B4638BA}" destId="{AAD769F8-67D9-3F46-9CA4-C1E4679A358B}" srcOrd="0" destOrd="0" parTransId="{90DA42DD-CA93-7B44-83D1-809431249015}" sibTransId="{E1A5BCC6-2416-514C-95E8-706C4ECEB3D3}"/>
    <dgm:cxn modelId="{7D280AB0-FF75-4946-AC29-46C588ACA29A}" type="presOf" srcId="{85E3DF2A-1E84-244C-A124-2F02875C6135}" destId="{DBC4F031-D070-9B49-850C-E6BF9A3D128E}" srcOrd="0" destOrd="5" presId="urn:microsoft.com/office/officeart/2005/8/layout/hList6"/>
    <dgm:cxn modelId="{528F80B5-B71A-904D-B1A8-1D2A6AFAFD4F}" type="presOf" srcId="{DACD92B5-03D3-9341-A1A3-9B9AC880677F}" destId="{DBC4F031-D070-9B49-850C-E6BF9A3D128E}" srcOrd="0" destOrd="2" presId="urn:microsoft.com/office/officeart/2005/8/layout/hList6"/>
    <dgm:cxn modelId="{7CCB5FBA-3FF1-AD40-84D7-6A9BFA145DC6}" type="presOf" srcId="{EB917FF2-C168-C941-AAD3-B51FDF3700C1}" destId="{DBC4F031-D070-9B49-850C-E6BF9A3D128E}" srcOrd="0" destOrd="1" presId="urn:microsoft.com/office/officeart/2005/8/layout/hList6"/>
    <dgm:cxn modelId="{FE3DFED3-08E8-2F4D-B003-4ED9FD823F89}" srcId="{4E08EF9A-E4E7-DD4B-9B0B-88EE70BA69BE}" destId="{30E82F6E-4D56-DC40-88F2-416E34B3467A}" srcOrd="0" destOrd="0" parTransId="{58405A9C-79DA-9B4A-B1CE-3C85E4624586}" sibTransId="{ED6517FF-F4F3-BB43-8AF5-7E79F4B5FFC2}"/>
    <dgm:cxn modelId="{331393DD-FCE1-3A4C-9001-30791A8A99C3}" srcId="{EB917FF2-C168-C941-AAD3-B51FDF3700C1}" destId="{B262A284-0FA1-8F43-99EF-EB225C1D4262}" srcOrd="1" destOrd="0" parTransId="{23C712DF-A4F0-ED49-A01D-DB64AAEAF8CC}" sibTransId="{259AC7E9-A202-3845-A663-E3F64A801730}"/>
    <dgm:cxn modelId="{760D24E6-3B22-374E-A4E0-414C507649D9}" type="presOf" srcId="{B262A284-0FA1-8F43-99EF-EB225C1D4262}" destId="{DBC4F031-D070-9B49-850C-E6BF9A3D128E}" srcOrd="0" destOrd="3" presId="urn:microsoft.com/office/officeart/2005/8/layout/hList6"/>
    <dgm:cxn modelId="{2972A8F0-17F0-8244-A612-017AB49747FF}" srcId="{EB917FF2-C168-C941-AAD3-B51FDF3700C1}" destId="{CE066622-D0FD-B746-A09C-94F403BA684A}" srcOrd="2" destOrd="0" parTransId="{B51B1FB5-D019-5841-B8DB-809751A96CC8}" sibTransId="{CBDD5A3C-06A2-A64B-8332-FB8D3BC95284}"/>
    <dgm:cxn modelId="{C0FE71FC-54CA-CD4E-BCFA-2627CBA4C4A2}" type="presOf" srcId="{7A1D88B1-CC43-5048-8781-DA444B4638BA}" destId="{D4AE5E62-F52F-F64A-9168-D17DCBDE2BBF}" srcOrd="0" destOrd="0" presId="urn:microsoft.com/office/officeart/2005/8/layout/hList6"/>
    <dgm:cxn modelId="{D7A64FFB-0395-7949-9B7E-95707EAABE51}" type="presParOf" srcId="{AC6DF891-5B96-C242-8111-B34E64895809}" destId="{D4AE5E62-F52F-F64A-9168-D17DCBDE2BBF}" srcOrd="0" destOrd="0" presId="urn:microsoft.com/office/officeart/2005/8/layout/hList6"/>
    <dgm:cxn modelId="{31A5D826-7071-CC4D-902F-602F9DF6486A}" type="presParOf" srcId="{AC6DF891-5B96-C242-8111-B34E64895809}" destId="{F30C8429-E46D-9849-8A0F-F8F1F81CBF12}" srcOrd="1" destOrd="0" presId="urn:microsoft.com/office/officeart/2005/8/layout/hList6"/>
    <dgm:cxn modelId="{4E372659-BB4A-D84C-8520-83E0439E0156}" type="presParOf" srcId="{AC6DF891-5B96-C242-8111-B34E64895809}" destId="{A3F9F111-5DEF-A547-A785-B4FFD9924ACD}" srcOrd="2" destOrd="0" presId="urn:microsoft.com/office/officeart/2005/8/layout/hList6"/>
    <dgm:cxn modelId="{56D43C91-ABAE-1A4E-A3D0-68833580694D}" type="presParOf" srcId="{AC6DF891-5B96-C242-8111-B34E64895809}" destId="{4A093BD5-A325-BD47-AF4A-E84DF16FA703}" srcOrd="3" destOrd="0" presId="urn:microsoft.com/office/officeart/2005/8/layout/hList6"/>
    <dgm:cxn modelId="{5CD567DE-75ED-2C47-A3DC-102E647D3C87}" type="presParOf" srcId="{AC6DF891-5B96-C242-8111-B34E64895809}" destId="{DBC4F031-D070-9B49-850C-E6BF9A3D128E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CD9BF0-164F-B943-A675-CC638DD4D41D}">
      <dsp:nvSpPr>
        <dsp:cNvPr id="0" name=""/>
        <dsp:cNvSpPr/>
      </dsp:nvSpPr>
      <dsp:spPr>
        <a:xfrm>
          <a:off x="9644" y="835008"/>
          <a:ext cx="2882503" cy="172950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E" sz="3200" kern="1200"/>
            <a:t>New project templates for Teams apps</a:t>
          </a:r>
        </a:p>
      </dsp:txBody>
      <dsp:txXfrm>
        <a:off x="60299" y="885663"/>
        <a:ext cx="2781193" cy="1628191"/>
      </dsp:txXfrm>
    </dsp:sp>
    <dsp:sp modelId="{6B3EC228-7988-C040-8439-2F8B8A79BEED}">
      <dsp:nvSpPr>
        <dsp:cNvPr id="0" name=""/>
        <dsp:cNvSpPr/>
      </dsp:nvSpPr>
      <dsp:spPr>
        <a:xfrm>
          <a:off x="3180397" y="1342328"/>
          <a:ext cx="611090" cy="71486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3180397" y="1485300"/>
        <a:ext cx="427763" cy="428916"/>
      </dsp:txXfrm>
    </dsp:sp>
    <dsp:sp modelId="{A0B43DA1-2991-1E43-9DED-7785AF64818B}">
      <dsp:nvSpPr>
        <dsp:cNvPr id="0" name=""/>
        <dsp:cNvSpPr/>
      </dsp:nvSpPr>
      <dsp:spPr>
        <a:xfrm>
          <a:off x="4045148" y="835008"/>
          <a:ext cx="2882503" cy="172950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E" sz="3200" kern="1200"/>
            <a:t>Dev Tunnels for Teams Toolkit</a:t>
          </a:r>
        </a:p>
      </dsp:txBody>
      <dsp:txXfrm>
        <a:off x="4095803" y="885663"/>
        <a:ext cx="2781193" cy="1628191"/>
      </dsp:txXfrm>
    </dsp:sp>
    <dsp:sp modelId="{0C96D4E6-097D-3D45-A6E1-182743EACDE4}">
      <dsp:nvSpPr>
        <dsp:cNvPr id="0" name=""/>
        <dsp:cNvSpPr/>
      </dsp:nvSpPr>
      <dsp:spPr>
        <a:xfrm>
          <a:off x="7215901" y="1342328"/>
          <a:ext cx="611090" cy="71486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shade val="90000"/>
            <a:hueOff val="-571750"/>
            <a:satOff val="-66506"/>
            <a:lumOff val="4817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7215901" y="1485300"/>
        <a:ext cx="427763" cy="428916"/>
      </dsp:txXfrm>
    </dsp:sp>
    <dsp:sp modelId="{D375F0DD-6521-7E49-869B-16A2BB8F7E58}">
      <dsp:nvSpPr>
        <dsp:cNvPr id="0" name=""/>
        <dsp:cNvSpPr/>
      </dsp:nvSpPr>
      <dsp:spPr>
        <a:xfrm>
          <a:off x="8080652" y="835008"/>
          <a:ext cx="2882503" cy="172950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E" sz="3200" kern="1200"/>
            <a:t>Custom provisioning</a:t>
          </a:r>
        </a:p>
      </dsp:txBody>
      <dsp:txXfrm>
        <a:off x="8131307" y="885663"/>
        <a:ext cx="2781193" cy="16281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AE5E62-F52F-F64A-9168-D17DCBDE2BBF}">
      <dsp:nvSpPr>
        <dsp:cNvPr id="0" name=""/>
        <dsp:cNvSpPr/>
      </dsp:nvSpPr>
      <dsp:spPr>
        <a:xfrm rot="16200000">
          <a:off x="-9688" y="10947"/>
          <a:ext cx="3296265" cy="3274369"/>
        </a:xfrm>
        <a:prstGeom prst="flowChartManualOperation">
          <a:avLst/>
        </a:prstGeom>
        <a:solidFill>
          <a:srgbClr val="9213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0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Application​</a:t>
          </a:r>
          <a:endParaRPr lang="en-AE" sz="36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4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Replaces the Activity Handler class in a Bot Framework bot</a:t>
          </a:r>
          <a:endParaRPr lang="en-AE" sz="14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5400000">
        <a:off x="1260" y="659252"/>
        <a:ext cx="3274369" cy="1977759"/>
      </dsp:txXfrm>
    </dsp:sp>
    <dsp:sp modelId="{A3F9F111-5DEF-A547-A785-B4FFD9924ACD}">
      <dsp:nvSpPr>
        <dsp:cNvPr id="0" name=""/>
        <dsp:cNvSpPr/>
      </dsp:nvSpPr>
      <dsp:spPr>
        <a:xfrm rot="16200000">
          <a:off x="3510259" y="10947"/>
          <a:ext cx="3296265" cy="3274369"/>
        </a:xfrm>
        <a:prstGeom prst="flowChartManualOperation">
          <a:avLst/>
        </a:prstGeom>
        <a:solidFill>
          <a:srgbClr val="5F01A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0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Turn State​</a:t>
          </a:r>
          <a:endParaRPr lang="en-AE" sz="36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4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Stores temp and conversation user state </a:t>
          </a:r>
          <a:endParaRPr lang="en-AE" sz="14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</dsp:txBody>
      <dsp:txXfrm rot="5400000">
        <a:off x="3521207" y="659252"/>
        <a:ext cx="3274369" cy="1977759"/>
      </dsp:txXfrm>
    </dsp:sp>
    <dsp:sp modelId="{DBC4F031-D070-9B49-850C-E6BF9A3D128E}">
      <dsp:nvSpPr>
        <dsp:cNvPr id="0" name=""/>
        <dsp:cNvSpPr/>
      </dsp:nvSpPr>
      <dsp:spPr>
        <a:xfrm rot="16200000">
          <a:off x="7030207" y="10947"/>
          <a:ext cx="3296265" cy="3274369"/>
        </a:xfrm>
        <a:prstGeom prst="flowChartManualOperation">
          <a:avLst/>
        </a:prstGeom>
        <a:solidFill>
          <a:srgbClr val="9F73F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8890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AI Module​</a:t>
          </a:r>
          <a:endParaRPr lang="en-AE" sz="36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4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Encapsulates all the components and methods related to AI</a:t>
          </a:r>
          <a:endParaRPr lang="en-AE" sz="1400" kern="120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endParaRP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AE" sz="14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Components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AE" sz="14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Prompts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AE" sz="14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Actions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AE" sz="1400" kern="12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rPr>
            <a:t>Chains</a:t>
          </a:r>
        </a:p>
      </dsp:txBody>
      <dsp:txXfrm rot="5400000">
        <a:off x="7041155" y="659252"/>
        <a:ext cx="3274369" cy="1977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sv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E"/>
              <a:t>Application: </a:t>
            </a:r>
            <a:r>
              <a:rPr lang="en-US"/>
              <a:t>Replaces the Activity Handler class in a typical Bot Framework bot. All components, including AI, are registered to the application singleton instance.</a:t>
            </a:r>
          </a:p>
          <a:p>
            <a:r>
              <a:rPr lang="en-AE"/>
              <a:t>Turn state: </a:t>
            </a:r>
            <a:r>
              <a:rPr lang="en-US"/>
              <a:t>used to store temp, conversation, &amp; user state. All Bot Framework storage providers supported.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E"/>
              <a:t>AI module: </a:t>
            </a:r>
            <a:r>
              <a:rPr lang="en-US"/>
              <a:t>Encapsulates all the components and methods related to AI in this SDK.</a:t>
            </a:r>
          </a:p>
          <a:p>
            <a:r>
              <a:rPr lang="en-US"/>
              <a:t>Inside AI module components: </a:t>
            </a:r>
          </a:p>
          <a:p>
            <a:r>
              <a:rPr lang="en-US" b="1"/>
              <a:t>Planner: </a:t>
            </a:r>
            <a:r>
              <a:rPr lang="en-US"/>
              <a:t>takes user prompt and returns a plan on how to accomplish the request</a:t>
            </a:r>
          </a:p>
          <a:p>
            <a:r>
              <a:rPr lang="en-US" b="1"/>
              <a:t>Prompt Manager: </a:t>
            </a:r>
            <a:r>
              <a:rPr lang="en-US"/>
              <a:t>manages prompt templates.</a:t>
            </a:r>
          </a:p>
          <a:p>
            <a:r>
              <a:rPr lang="en-US" b="1"/>
              <a:t>Moderator: </a:t>
            </a:r>
            <a:r>
              <a:rPr lang="en-US"/>
              <a:t>moderates user input and LLM output. It can be configured to use any LLM moderation APIs</a:t>
            </a:r>
          </a:p>
          <a:p>
            <a:r>
              <a:rPr lang="en-AE"/>
              <a:t>Prompts is a folder that contains:</a:t>
            </a:r>
            <a:endParaRPr lang="en-US"/>
          </a:p>
          <a:p>
            <a:pPr lvl="1"/>
            <a:r>
              <a:rPr lang="en-US" b="1" err="1"/>
              <a:t>skprompt.txt</a:t>
            </a:r>
            <a:r>
              <a:rPr lang="en-US" b="1"/>
              <a:t>: </a:t>
            </a:r>
            <a:r>
              <a:rPr lang="en-US"/>
              <a:t>the prompts text and supports template variables &amp; functions</a:t>
            </a:r>
          </a:p>
          <a:p>
            <a:pPr lvl="1"/>
            <a:r>
              <a:rPr lang="en-US" b="1" err="1"/>
              <a:t>config.json</a:t>
            </a:r>
            <a:r>
              <a:rPr lang="en-US" b="1"/>
              <a:t>: </a:t>
            </a:r>
            <a:r>
              <a:rPr lang="en-US"/>
              <a:t>the prompts model settings</a:t>
            </a:r>
          </a:p>
          <a:p>
            <a:r>
              <a:rPr lang="en-US"/>
              <a:t>The prompt is fed into an LLM planner to create a plan.</a:t>
            </a:r>
          </a:p>
          <a:p>
            <a:endParaRPr lang="en-AE"/>
          </a:p>
          <a:p>
            <a:r>
              <a:rPr lang="en-AE"/>
              <a:t>Actions: </a:t>
            </a:r>
            <a:r>
              <a:rPr lang="en-US"/>
              <a:t>Actions are delegate functions that make up the basic building block of the plan. </a:t>
            </a:r>
          </a:p>
          <a:p>
            <a:r>
              <a:rPr lang="en-US"/>
              <a:t>Synonymous to "app skills"</a:t>
            </a:r>
          </a:p>
          <a:p>
            <a:r>
              <a:rPr lang="en-US"/>
              <a:t>The SDK provides a few built-in actions. </a:t>
            </a:r>
          </a:p>
          <a:p>
            <a:r>
              <a:rPr lang="en-US"/>
              <a:t>SAY action will send model's response to the user in Teams.</a:t>
            </a:r>
          </a:p>
          <a:p>
            <a:r>
              <a:rPr lang="en-US"/>
              <a:t>Part of the AI Module</a:t>
            </a:r>
          </a:p>
          <a:p>
            <a:endParaRPr lang="en-US"/>
          </a:p>
          <a:p>
            <a:r>
              <a:rPr lang="en-US"/>
              <a:t>Chains: Chain is a method than runs the end-to-end flow of generating a plan and executing it.</a:t>
            </a:r>
          </a:p>
          <a:p>
            <a:r>
              <a:rPr lang="en-US"/>
              <a:t>It is the primary method used in the AI module.</a:t>
            </a:r>
          </a:p>
          <a:p>
            <a:endParaRPr lang="en-AE"/>
          </a:p>
          <a:p>
            <a:endParaRPr lang="en-US"/>
          </a:p>
          <a:p>
            <a:endParaRPr lang="en-AE"/>
          </a:p>
          <a:p>
            <a:endParaRPr lang="en-AE"/>
          </a:p>
          <a:p>
            <a:endParaRPr lang="en-AE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endParaRPr lang="en-AE"/>
          </a:p>
          <a:p>
            <a:endParaRPr lang="en-A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770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7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Value prop 1</a:t>
            </a:r>
          </a:p>
          <a:p>
            <a:pPr lvl="0"/>
            <a:r>
              <a:rPr lang="en-US"/>
              <a:t>Value prop 2</a:t>
            </a:r>
          </a:p>
          <a:p>
            <a:pPr lvl="0"/>
            <a:r>
              <a:rPr lang="en-US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background&#10;&#10;Description automatically generated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75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840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C5F8A3-18F4-0335-D6DA-8C1A990F9E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009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2759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1714C94-7492-EC15-D474-17736D2230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4676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4676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151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99" r:id="rId3"/>
    <p:sldLayoutId id="2147483679" r:id="rId4"/>
    <p:sldLayoutId id="2147483700" r:id="rId5"/>
    <p:sldLayoutId id="2147483680" r:id="rId6"/>
    <p:sldLayoutId id="2147483681" r:id="rId7"/>
    <p:sldLayoutId id="2147483682" r:id="rId8"/>
    <p:sldLayoutId id="2147483678" r:id="rId9"/>
    <p:sldLayoutId id="2147483698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5" r:id="rId18"/>
    <p:sldLayoutId id="2147483676" r:id="rId19"/>
    <p:sldLayoutId id="2147483677" r:id="rId20"/>
    <p:sldLayoutId id="2147483672" r:id="rId21"/>
    <p:sldLayoutId id="2147483673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17.xml"/><Relationship Id="rId1" Type="http://schemas.openxmlformats.org/officeDocument/2006/relationships/video" Target="https://www.youtube.com/embed/rgBdz6ad_7s?feature=oembe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hyperlink" Target="https://aka.ms/ttk-vs-docs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ka.ms/teams-ai-github" TargetMode="External"/><Relationship Id="rId5" Type="http://schemas.openxmlformats.org/officeDocument/2006/relationships/hyperlink" Target="https://aka.ms/ttk-samples" TargetMode="External"/><Relationship Id="rId4" Type="http://schemas.openxmlformats.org/officeDocument/2006/relationships/hyperlink" Target="https://aka.ms/ttk-github" TargetMode="External"/><Relationship Id="rId9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ttk-vs-feedback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1709738"/>
            <a:ext cx="11310257" cy="2852737"/>
          </a:xfrm>
        </p:spPr>
        <p:txBody>
          <a:bodyPr/>
          <a:lstStyle/>
          <a:p>
            <a:r>
              <a:rPr lang="en-US"/>
              <a:t>Building gen-AI bots with Teams Toolkit </a:t>
            </a:r>
            <a:br>
              <a:rPr lang="en-US"/>
            </a:br>
            <a:r>
              <a:rPr lang="en-US"/>
              <a:t>&amp; Teams AI library for .NET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26429" y="4741862"/>
            <a:ext cx="4528457" cy="1500187"/>
          </a:xfrm>
        </p:spPr>
        <p:txBody>
          <a:bodyPr/>
          <a:lstStyle/>
          <a:p>
            <a:r>
              <a:rPr lang="en-US"/>
              <a:t>John Miller</a:t>
            </a:r>
          </a:p>
          <a:p>
            <a:r>
              <a:rPr lang="en-US"/>
              <a:t>Senior Product Manager</a:t>
            </a:r>
          </a:p>
          <a:p>
            <a:r>
              <a:rPr lang="en-US"/>
              <a:t>@</a:t>
            </a:r>
            <a:r>
              <a:rPr lang="en-US" err="1"/>
              <a:t>jmillerdev</a:t>
            </a:r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9BD10D7-C917-1C8D-0036-72E32305E03E}"/>
              </a:ext>
            </a:extLst>
          </p:cNvPr>
          <p:cNvSpPr txBox="1">
            <a:spLocks/>
          </p:cNvSpPr>
          <p:nvPr/>
        </p:nvSpPr>
        <p:spPr>
          <a:xfrm>
            <a:off x="762000" y="4741861"/>
            <a:ext cx="3864429" cy="15001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err="1"/>
              <a:t>Ayça</a:t>
            </a:r>
            <a:r>
              <a:rPr lang="en-US"/>
              <a:t> </a:t>
            </a:r>
            <a:r>
              <a:rPr lang="en-US" err="1"/>
              <a:t>Baş</a:t>
            </a:r>
            <a:endParaRPr lang="en-US"/>
          </a:p>
          <a:p>
            <a:r>
              <a:rPr lang="en-US"/>
              <a:t>Senior Cloud Advocate</a:t>
            </a:r>
          </a:p>
          <a:p>
            <a:r>
              <a:rPr lang="en-US"/>
              <a:t>@</a:t>
            </a:r>
            <a:r>
              <a:rPr lang="en-US" err="1"/>
              <a:t>aycabs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D6F21-473F-0496-6B20-FA6D1FD97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6B24D9-6450-59DE-BC7E-D2B069AF67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Powering your Teams app with generative AI </a:t>
            </a:r>
            <a:br>
              <a:rPr lang="en-US"/>
            </a:br>
            <a:r>
              <a:rPr lang="en-US"/>
              <a:t>using Teams AI library</a:t>
            </a:r>
          </a:p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25406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nline Media 4" title="Building generative AI powered bots with Teams Toolkit and AI library for .NET - Demo">
            <a:hlinkClick r:id="" action="ppaction://media"/>
            <a:extLst>
              <a:ext uri="{FF2B5EF4-FFF2-40B4-BE49-F238E27FC236}">
                <a16:creationId xmlns:a16="http://schemas.microsoft.com/office/drawing/2014/main" id="{E089A802-4EC9-82B4-021F-3ADD21FEEC2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8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32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4A16A98-4595-80A9-5462-C4176D5CB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905C314-DC04-4DED-5ABA-B455097BF8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Visual Studio 17.9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3E11ED0-07BE-B509-0203-771615DB9B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Project templates and support for M365 Copilot Chat plugins</a:t>
            </a:r>
          </a:p>
          <a:p>
            <a:r>
              <a:rPr lang="en-US" dirty="0"/>
              <a:t>Upgrade Tab project to latest Blazor and .NET 8</a:t>
            </a:r>
          </a:p>
          <a:p>
            <a:r>
              <a:rPr lang="en-US" dirty="0"/>
              <a:t>Project templates and support for Teams AI SDK apps</a:t>
            </a:r>
          </a:p>
          <a:p>
            <a:r>
              <a:rPr lang="en-US" dirty="0"/>
              <a:t>Preview Adaptive Cards</a:t>
            </a:r>
          </a:p>
          <a:p>
            <a:r>
              <a:rPr lang="en-US" dirty="0"/>
              <a:t>Simplified bot debugging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F99EF9-DB45-B590-479E-5405A5D2EA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Coming soon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63F16C4-520D-BE03-E482-65F96D05B46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Better support for large app solutions</a:t>
            </a:r>
          </a:p>
          <a:p>
            <a:r>
              <a:rPr lang="en-US" dirty="0"/>
              <a:t>C# Dev Kit in VS Code</a:t>
            </a:r>
          </a:p>
          <a:p>
            <a:r>
              <a:rPr lang="en-US" dirty="0"/>
              <a:t>Better support for migrating existing projects or templates</a:t>
            </a:r>
          </a:p>
          <a:p>
            <a:r>
              <a:rPr lang="en-US" dirty="0"/>
              <a:t>And more!</a:t>
            </a:r>
          </a:p>
        </p:txBody>
      </p:sp>
    </p:spTree>
    <p:extLst>
      <p:ext uri="{BB962C8B-B14F-4D97-AF65-F5344CB8AC3E}">
        <p14:creationId xmlns:p14="http://schemas.microsoft.com/office/powerpoint/2010/main" val="1949097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3000"/>
              </a:spcBef>
              <a:buNone/>
            </a:pPr>
            <a:r>
              <a:rPr lang="en-US"/>
              <a:t>Teams Toolkit for Visual Studio docs:</a:t>
            </a:r>
            <a:br>
              <a:rPr lang="en-US"/>
            </a:br>
            <a:r>
              <a:rPr lang="en-US">
                <a:effectLst/>
                <a:hlinkClick r:id="rId3"/>
              </a:rPr>
              <a:t>https://aka.ms/ttk-vs-docs</a:t>
            </a:r>
            <a:endParaRPr lang="en-US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/>
              <a:t>Teams Toolkit GitHub: ​</a:t>
            </a:r>
            <a:br>
              <a:rPr lang="en-US"/>
            </a:br>
            <a:r>
              <a:rPr lang="en-US">
                <a:hlinkClick r:id="rId4"/>
              </a:rPr>
              <a:t>https://aka.ms/ttk-github</a:t>
            </a:r>
            <a:endParaRPr lang="en-US"/>
          </a:p>
          <a:p>
            <a:pPr marL="0" indent="0">
              <a:spcBef>
                <a:spcPts val="3000"/>
              </a:spcBef>
              <a:buNone/>
            </a:pPr>
            <a:r>
              <a:rPr lang="en-US"/>
              <a:t>Teams Toolkit Samples:​ </a:t>
            </a:r>
            <a:br>
              <a:rPr lang="en-US"/>
            </a:br>
            <a:r>
              <a:rPr lang="en-US">
                <a:hlinkClick r:id="rId5"/>
              </a:rPr>
              <a:t>https://aka.ms/ttk-samples</a:t>
            </a:r>
            <a:endParaRPr lang="en-US"/>
          </a:p>
          <a:p>
            <a:pPr marL="0" indent="0">
              <a:spcBef>
                <a:spcPts val="3000"/>
              </a:spcBef>
              <a:buNone/>
            </a:pPr>
            <a:r>
              <a:rPr lang="en-US"/>
              <a:t>Teams AI library GitHub: </a:t>
            </a:r>
            <a:br>
              <a:rPr lang="en-US"/>
            </a:br>
            <a:r>
              <a:rPr lang="en-US">
                <a:hlinkClick r:id="rId6"/>
              </a:rPr>
              <a:t>https://aka.ms/teams-ai-github</a:t>
            </a:r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2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164" y="1613094"/>
            <a:ext cx="9707668" cy="1419498"/>
          </a:xfrm>
        </p:spPr>
        <p:txBody>
          <a:bodyPr>
            <a:noAutofit/>
          </a:bodyPr>
          <a:lstStyle/>
          <a:p>
            <a:pPr algn="ctr"/>
            <a:r>
              <a:rPr lang="en-US" sz="6600"/>
              <a:t>Share your feedback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430" y="3115660"/>
            <a:ext cx="10183135" cy="1419498"/>
          </a:xfrm>
        </p:spPr>
        <p:txBody>
          <a:bodyPr>
            <a:normAutofit/>
          </a:bodyPr>
          <a:lstStyle/>
          <a:p>
            <a:pPr algn="ctr"/>
            <a:r>
              <a:rPr lang="en-US" sz="5400">
                <a:hlinkClick r:id="rId2"/>
              </a:rPr>
              <a:t>https://aka.ms/ttk-vs-feedback</a:t>
            </a:r>
            <a:endParaRPr lang="en-US" sz="5400"/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/>
              <a:t>Download .NET 8</a:t>
            </a:r>
            <a:br>
              <a:rPr lang="en-US" sz="6600"/>
            </a:br>
            <a:endParaRPr lang="en-US" sz="660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/>
          </a:bodyPr>
          <a:lstStyle/>
          <a:p>
            <a:pPr algn="ctr"/>
            <a:r>
              <a:rPr lang="en-US" sz="5400">
                <a:hlinkClick r:id="rId2"/>
              </a:rPr>
              <a:t>https://aka.ms/get-dotnet-8</a:t>
            </a:r>
            <a:r>
              <a:rPr lang="en-US" sz="54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8685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ADE3F96-A383-8E55-65D8-2AA88D26F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1116589"/>
          </a:xfrm>
        </p:spPr>
        <p:txBody>
          <a:bodyPr anchor="b">
            <a:normAutofit/>
          </a:bodyPr>
          <a:lstStyle/>
          <a:p>
            <a:r>
              <a:rPr lang="en-AE"/>
              <a:t>Agenda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3C94A0A-81E1-617D-041C-497E3E3F87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909455"/>
            <a:ext cx="6753726" cy="3180195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AE" sz="2000"/>
              <a:t>Overview of the Teams Toolkit for Visual Studio</a:t>
            </a:r>
          </a:p>
          <a:p>
            <a:pPr marL="457200" indent="-457200">
              <a:buFont typeface="+mj-lt"/>
              <a:buAutoNum type="arabicPeriod"/>
            </a:pPr>
            <a:r>
              <a:rPr lang="en-AE" sz="2000"/>
              <a:t>Building your first Teams app with Teams Toolkit</a:t>
            </a:r>
          </a:p>
          <a:p>
            <a:pPr marL="457200" indent="-457200">
              <a:buFont typeface="+mj-lt"/>
              <a:buAutoNum type="arabicPeriod"/>
            </a:pPr>
            <a:r>
              <a:rPr lang="en-AE" sz="2000"/>
              <a:t>Overview of the Teams AI library for .NET</a:t>
            </a:r>
          </a:p>
          <a:p>
            <a:pPr marL="457200" indent="-457200">
              <a:buFont typeface="+mj-lt"/>
              <a:buAutoNum type="arabicPeriod"/>
            </a:pPr>
            <a:r>
              <a:rPr lang="en-AE" sz="2000"/>
              <a:t>Integrating your Teams app with generative AI using Teams AI library</a:t>
            </a:r>
          </a:p>
          <a:p>
            <a:pPr marL="457200" indent="-457200">
              <a:buFont typeface="+mj-lt"/>
              <a:buAutoNum type="arabicPeriod"/>
            </a:pPr>
            <a:r>
              <a:rPr lang="en-AE" sz="2000"/>
              <a:t>Resources</a:t>
            </a:r>
          </a:p>
          <a:p>
            <a:endParaRPr lang="en-AE" sz="2000"/>
          </a:p>
        </p:txBody>
      </p:sp>
    </p:spTree>
    <p:extLst>
      <p:ext uri="{BB962C8B-B14F-4D97-AF65-F5344CB8AC3E}">
        <p14:creationId xmlns:p14="http://schemas.microsoft.com/office/powerpoint/2010/main" val="3853973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27B5D-6737-7FBC-4A38-9363898B8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/>
              <a:t>Overview of Teams Toolkit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7DDA8-D762-1C16-6EE1-74D39041D2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E"/>
              <a:t>Teams Toolkit for Visual Studio</a:t>
            </a:r>
          </a:p>
        </p:txBody>
      </p:sp>
    </p:spTree>
    <p:extLst>
      <p:ext uri="{BB962C8B-B14F-4D97-AF65-F5344CB8AC3E}">
        <p14:creationId xmlns:p14="http://schemas.microsoft.com/office/powerpoint/2010/main" val="2845416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61CF9-BC24-B963-185F-E6B16AE5E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65083"/>
            <a:ext cx="4254390" cy="1527942"/>
          </a:xfrm>
        </p:spPr>
        <p:txBody>
          <a:bodyPr anchor="b">
            <a:normAutofit/>
          </a:bodyPr>
          <a:lstStyle/>
          <a:p>
            <a:r>
              <a:rPr lang="en-US" sz="3600"/>
              <a:t>W</a:t>
            </a:r>
            <a:r>
              <a:rPr lang="en-AE" sz="3600"/>
              <a:t>hy Teams Toolkit?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9B00D-0B96-8B61-AEAA-8EBDC212DF4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Simple way to get started with project templates​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Save time with automatic app registration​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Smart defaults for hosting in Azure​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Use .NET!​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E15BD3B-5F22-EC70-9483-A5C4CA6CE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88" y="1229270"/>
            <a:ext cx="6399212" cy="4399458"/>
          </a:xfrm>
          <a:prstGeom prst="rect">
            <a:avLst/>
          </a:prstGeom>
          <a:noFill/>
        </p:spPr>
      </p:pic>
      <p:pic>
        <p:nvPicPr>
          <p:cNvPr id="2050" name="Picture 2" descr="Icon&#10;&#10;Description automatically generated">
            <a:extLst>
              <a:ext uri="{FF2B5EF4-FFF2-40B4-BE49-F238E27FC236}">
                <a16:creationId xmlns:a16="http://schemas.microsoft.com/office/drawing/2014/main" id="{3CF6BE19-2CEC-42D2-B640-57D3AF03E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9788" y="5164445"/>
            <a:ext cx="1066800" cy="66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647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0E6E0-DFEB-0D3D-04BB-4C8A76AC0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8926286" cy="822960"/>
          </a:xfrm>
        </p:spPr>
        <p:txBody>
          <a:bodyPr>
            <a:noAutofit/>
          </a:bodyPr>
          <a:lstStyle/>
          <a:p>
            <a:r>
              <a:rPr lang="en-AE"/>
              <a:t>What’s new with Teams Toolkit for Visual Studio?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D652C35-5410-C6A7-7FEF-D986F7C411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2125751"/>
              </p:ext>
            </p:extLst>
          </p:nvPr>
        </p:nvGraphicFramePr>
        <p:xfrm>
          <a:off x="609600" y="1825626"/>
          <a:ext cx="10972800" cy="33995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00185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765D9-1EF9-26A3-E217-3CFCA1147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DAA42-B0A7-C278-5795-D85CE5B94E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E"/>
              <a:t>Building your first Teams app with Teams Toolkit</a:t>
            </a:r>
          </a:p>
        </p:txBody>
      </p:sp>
    </p:spTree>
    <p:extLst>
      <p:ext uri="{BB962C8B-B14F-4D97-AF65-F5344CB8AC3E}">
        <p14:creationId xmlns:p14="http://schemas.microsoft.com/office/powerpoint/2010/main" val="2986663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BE1C0-DC04-3498-2800-8DF523287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/>
              <a:t>Teams AI library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499A11-9487-4C35-C6B3-8528AFA0B6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E"/>
              <a:t>For .NET developers</a:t>
            </a:r>
          </a:p>
        </p:txBody>
      </p:sp>
    </p:spTree>
    <p:extLst>
      <p:ext uri="{BB962C8B-B14F-4D97-AF65-F5344CB8AC3E}">
        <p14:creationId xmlns:p14="http://schemas.microsoft.com/office/powerpoint/2010/main" val="3059415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A5B42-5A89-1875-155C-F5CBADC52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/>
              <a:t>Teams AI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68E93-C163-21A9-D787-CE96CD141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/>
              <a:t> Teams-centric interface to GPT-based language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/>
              <a:t>Helps developers create intelligent Teams apps with large language models (LLM) quickly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/>
              <a:t>Provides simple capability-driven approach </a:t>
            </a:r>
          </a:p>
          <a:p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8B67E6-3137-2A44-5CA8-599880661BEE}"/>
              </a:ext>
            </a:extLst>
          </p:cNvPr>
          <p:cNvSpPr txBox="1"/>
          <p:nvPr/>
        </p:nvSpPr>
        <p:spPr>
          <a:xfrm>
            <a:off x="1878037" y="1043713"/>
            <a:ext cx="1061105" cy="306467"/>
          </a:xfrm>
          <a:prstGeom prst="roundRect">
            <a:avLst/>
          </a:prstGeom>
          <a:solidFill>
            <a:srgbClr val="FFFFFF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AE" sz="120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NOV 30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884BEA-1524-1F3B-5764-5E12F049A5D0}"/>
              </a:ext>
            </a:extLst>
          </p:cNvPr>
          <p:cNvSpPr txBox="1"/>
          <p:nvPr/>
        </p:nvSpPr>
        <p:spPr>
          <a:xfrm>
            <a:off x="2072639" y="1021680"/>
            <a:ext cx="1061105" cy="39159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en-AE" sz="170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NOV 30</a:t>
            </a:r>
          </a:p>
        </p:txBody>
      </p:sp>
      <p:pic>
        <p:nvPicPr>
          <p:cNvPr id="10" name="Content Placeholder 9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17EA3D59-EC16-92AF-1683-1E07B0CEA20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871019" y="4418991"/>
            <a:ext cx="6449961" cy="22936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D19EF8-0270-DE5D-1453-073A1E63F6F6}"/>
              </a:ext>
            </a:extLst>
          </p:cNvPr>
          <p:cNvSpPr txBox="1"/>
          <p:nvPr/>
        </p:nvSpPr>
        <p:spPr>
          <a:xfrm>
            <a:off x="3244126" y="1027262"/>
            <a:ext cx="4432022" cy="39159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AE" sz="1700">
                <a:solidFill>
                  <a:schemeClr val="tx2">
                    <a:lumMod val="50000"/>
                  </a:schemeClr>
                </a:solidFill>
                <a:latin typeface="Space Grotesk" pitchFamily="2" charset="77"/>
                <a:cs typeface="Space Grotesk" pitchFamily="2" charset="77"/>
              </a:rPr>
              <a:t>Currently available as preview on GitHub</a:t>
            </a:r>
          </a:p>
        </p:txBody>
      </p:sp>
    </p:spTree>
    <p:extLst>
      <p:ext uri="{BB962C8B-B14F-4D97-AF65-F5344CB8AC3E}">
        <p14:creationId xmlns:p14="http://schemas.microsoft.com/office/powerpoint/2010/main" val="3807556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2CB485-D830-FE87-BB95-B576B8B27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E"/>
              <a:t>The building blocks of the library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E0159E4-C431-7794-0D72-DB34CDE29B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6129605"/>
              </p:ext>
            </p:extLst>
          </p:nvPr>
        </p:nvGraphicFramePr>
        <p:xfrm>
          <a:off x="937608" y="1983657"/>
          <a:ext cx="10316784" cy="32962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728392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615</Words>
  <Application>Microsoft Office PowerPoint</Application>
  <PresentationFormat>Widescreen</PresentationFormat>
  <Paragraphs>97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Open Sans</vt:lpstr>
      <vt:lpstr>Arial</vt:lpstr>
      <vt:lpstr>Consolas</vt:lpstr>
      <vt:lpstr>Space Grotesk</vt:lpstr>
      <vt:lpstr>Calibri</vt:lpstr>
      <vt:lpstr>Space Grotesk Medium</vt:lpstr>
      <vt:lpstr>1_Office Theme</vt:lpstr>
      <vt:lpstr>Building gen-AI bots with Teams Toolkit  &amp; Teams AI library for .NET</vt:lpstr>
      <vt:lpstr>Agenda</vt:lpstr>
      <vt:lpstr>Overview of Teams Toolkit</vt:lpstr>
      <vt:lpstr>Why Teams Toolkit?</vt:lpstr>
      <vt:lpstr>What’s new with Teams Toolkit for Visual Studio?</vt:lpstr>
      <vt:lpstr>Demo</vt:lpstr>
      <vt:lpstr>Teams AI library</vt:lpstr>
      <vt:lpstr>Teams AI library</vt:lpstr>
      <vt:lpstr>The building blocks of the library</vt:lpstr>
      <vt:lpstr>Demo</vt:lpstr>
      <vt:lpstr>PowerPoint Presentation</vt:lpstr>
      <vt:lpstr>What’s next?</vt:lpstr>
      <vt:lpstr>Resources</vt:lpstr>
      <vt:lpstr>Share your feedback</vt:lpstr>
      <vt:lpstr>Download .NET 8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gen-AI bots with Teams Toolkit  &amp; Teams AI library for .NET</dc:title>
  <cp:lastModifiedBy>Jon Galloway</cp:lastModifiedBy>
  <cp:revision>1</cp:revision>
  <dcterms:modified xsi:type="dcterms:W3CDTF">2023-12-07T01:39:21Z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